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9" r:id="rId3"/>
    <p:sldId id="264" r:id="rId4"/>
    <p:sldId id="270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D085F-9EFE-4CE5-8CCC-6D251187314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5CFF6-F843-4629-897E-CCEDADA9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77EF75-5734-46C6-97AD-9DA647D9012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0BCD80E-C451-401C-8F90-94F8F6617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B9E-AB64-4229-81AF-D6063760F940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2F93-21F3-4D16-B94A-538F4381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874D04-2D81-43F4-98BC-6E8AFAA4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1B7-4F1A-4FF0-8E97-AE754192FD89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755-A722-4BD5-927A-982AD6DF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23C-E52E-417F-BFC1-8BEB4D7D8D15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BB43-773D-4B3E-8B58-8EFF2396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FA1-169E-4B89-AD69-8A9AFAA74A91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328-B48E-4290-ADD5-3899E671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0CDC-8759-4FFC-98BB-3BACEDEE5182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225-31A4-4CF4-A6C4-36E1631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230-D95D-4B33-A70B-0B91A0DF96E2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215-057A-4441-9E73-6FAAE41E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7F25-E20D-45C0-9AA6-44DA9B6D3BF0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56-4812-47CD-AF27-E6E1B2E6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F5EC-9DA6-4A91-9F30-C7D9D4296F4F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4A1-189D-434B-B602-06F597C4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ED-1CF3-44A5-B65F-1B0896D3EBFD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A073-300E-4062-BBF1-EA307965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8A7D-AD84-484C-BD46-7BF16C0759C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49DF2-49E0-43B9-A6A7-CDDB314E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66" r:id="rId9"/>
    <p:sldLayoutId id="2147483867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УЧЕНОГО СОВЕТА ИНСТИТУТА ИМ.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4452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АХМАДЕЕВ </a:t>
            </a:r>
          </a:p>
          <a:p>
            <a:pPr algn="ctr"/>
            <a:r>
              <a:rPr lang="ru-RU" b="1" dirty="0" smtClean="0"/>
              <a:t>Даниэль</a:t>
            </a:r>
          </a:p>
          <a:p>
            <a:pPr algn="ctr"/>
            <a:r>
              <a:rPr lang="ru-RU" b="1" dirty="0" smtClean="0"/>
              <a:t> Робертович </a:t>
            </a:r>
          </a:p>
          <a:p>
            <a:pPr algn="ctr"/>
            <a:r>
              <a:rPr lang="ru-RU" dirty="0" smtClean="0"/>
              <a:t>154 учебная группа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54452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ПОПЦОВА</a:t>
            </a:r>
          </a:p>
          <a:p>
            <a:pPr algn="ctr"/>
            <a:r>
              <a:rPr lang="ru-RU" b="1" dirty="0" smtClean="0"/>
              <a:t>Екатерина Алексеевна</a:t>
            </a:r>
          </a:p>
          <a:p>
            <a:pPr algn="ctr"/>
            <a:r>
              <a:rPr lang="ru-RU" dirty="0" smtClean="0"/>
              <a:t>145 учебная группа</a:t>
            </a:r>
            <a:endParaRPr lang="ru-RU" dirty="0"/>
          </a:p>
        </p:txBody>
      </p:sp>
      <p:pic>
        <p:nvPicPr>
          <p:cNvPr id="2" name="Picture 2" descr="\\172.16.0.2\upload\УЧЕНЫЙ СОВЕТ\!!!ВХОДЯЩИЕ\от Корнилова\Стипендиаты ФПБ 28.02.2018\имени Замараева\Попцова Екатерина Алексеевна, 145 учебная груп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765107" cy="3456384"/>
          </a:xfrm>
          <a:prstGeom prst="rect">
            <a:avLst/>
          </a:prstGeom>
          <a:noFill/>
        </p:spPr>
      </p:pic>
      <p:pic>
        <p:nvPicPr>
          <p:cNvPr id="3" name="Picture 3" descr="\\172.16.0.2\upload\УЧЕНЫЙ СОВЕТ\!!!ВХОДЯЩИЕ\от Корнилова\Стипендиаты ФПБ 28.02.2018\имени Замараева\Ахмадеев Даниэль Робертович, командир отделения154 груп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16832"/>
            <a:ext cx="2735064" cy="34188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БУДКОВСКИЙ</a:t>
            </a:r>
          </a:p>
          <a:p>
            <a:pPr algn="ctr"/>
            <a:r>
              <a:rPr lang="ru-RU" b="1" dirty="0" smtClean="0"/>
              <a:t>Дмитрий</a:t>
            </a:r>
          </a:p>
          <a:p>
            <a:pPr algn="ctr"/>
            <a:r>
              <a:rPr lang="ru-RU" b="1" dirty="0" smtClean="0"/>
              <a:t>Андреевич</a:t>
            </a:r>
          </a:p>
          <a:p>
            <a:pPr algn="ctr"/>
            <a:r>
              <a:rPr lang="ru-RU" dirty="0" smtClean="0"/>
              <a:t>154 учебная группа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ЧЕРНЯЕВ</a:t>
            </a:r>
          </a:p>
          <a:p>
            <a:pPr algn="ctr"/>
            <a:r>
              <a:rPr lang="ru-RU" b="1" dirty="0" smtClean="0"/>
              <a:t>Константин</a:t>
            </a:r>
          </a:p>
          <a:p>
            <a:pPr algn="ctr"/>
            <a:r>
              <a:rPr lang="ru-RU" b="1" dirty="0" smtClean="0"/>
              <a:t>Сергеевич</a:t>
            </a:r>
          </a:p>
          <a:p>
            <a:pPr algn="ctr"/>
            <a:r>
              <a:rPr lang="ru-RU" dirty="0" smtClean="0"/>
              <a:t>132 учебная группа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3" name="Picture 3" descr="\\172.16.0.2\upload\УЧЕНЫЙ СОВЕТ\!!!ВХОДЯЩИЕ\от Корнилова\Стипендиаты ФПБ 28.02.2018\УрИГПС МЧС России\Черняев Константин Сергеевич, курсант 132 груп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2952328" cy="3690410"/>
          </a:xfrm>
          <a:prstGeom prst="rect">
            <a:avLst/>
          </a:prstGeom>
          <a:noFill/>
        </p:spPr>
      </p:pic>
      <p:pic>
        <p:nvPicPr>
          <p:cNvPr id="2052" name="Picture 4" descr="\\172.16.0.2\upload\УЧЕНЫЙ СОВЕТ\!!!ВХОДЯЩИЕ\от Корнилова\Стипендиаты ФПБ 28.02.2018\УрИГПС МЧС России\Будковский Дмитрий Андреевич, командир отделения 154 групп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628800"/>
            <a:ext cx="2937926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УЧЕНОГО СОВЕТА ИНСТИТУТА </a:t>
            </a: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ИМ.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5892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ЯКОВЛЕВ</a:t>
            </a:r>
          </a:p>
          <a:p>
            <a:pPr algn="ctr"/>
            <a:r>
              <a:rPr lang="ru-RU" b="1" dirty="0" smtClean="0"/>
              <a:t>Евгений Евгеньевич</a:t>
            </a:r>
          </a:p>
          <a:p>
            <a:pPr algn="ctr"/>
            <a:r>
              <a:rPr lang="ru-RU" dirty="0" smtClean="0"/>
              <a:t>231 учебная группа</a:t>
            </a:r>
            <a:endParaRPr lang="ru-RU" dirty="0"/>
          </a:p>
        </p:txBody>
      </p:sp>
      <p:pic>
        <p:nvPicPr>
          <p:cNvPr id="2" name="Picture 2" descr="\\172.16.0.2\upload\Факультет техносферной безопасности\!!!ВХОДЯЩИЕ\Яковлев Пацук\IMG_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5328592" cy="35523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44522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ПАЦУК</a:t>
            </a:r>
          </a:p>
          <a:p>
            <a:pPr algn="ctr"/>
            <a:r>
              <a:rPr lang="ru-RU" b="1" dirty="0" smtClean="0"/>
              <a:t>Егор Владимирович</a:t>
            </a:r>
          </a:p>
          <a:p>
            <a:pPr algn="ctr"/>
            <a:r>
              <a:rPr lang="ru-RU" dirty="0" smtClean="0"/>
              <a:t>222 учебная группа</a:t>
            </a:r>
            <a:endParaRPr lang="ru-RU" dirty="0"/>
          </a:p>
        </p:txBody>
      </p:sp>
      <p:pic>
        <p:nvPicPr>
          <p:cNvPr id="2" name="Picture 2" descr="\\172.16.0.2\upload\Факультет техносферной безопасности\!!!ВХОДЯЩИЕ\Яковлев Пацук\IMG_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5472608" cy="36484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УЧЕНОГО СОВЕТА ИНСТИТУТА </a:t>
            </a: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ИМ.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управления и комплексной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БАТЮКОВА  </a:t>
            </a:r>
          </a:p>
          <a:p>
            <a:pPr algn="ctr"/>
            <a:r>
              <a:rPr lang="ru-RU" b="1" dirty="0" smtClean="0"/>
              <a:t>Дарья Сергеевна</a:t>
            </a:r>
          </a:p>
          <a:p>
            <a:pPr algn="ctr"/>
            <a:r>
              <a:rPr lang="ru-RU" dirty="0" smtClean="0"/>
              <a:t>учебная группа 51-411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87727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КОЩЕЕВА </a:t>
            </a:r>
          </a:p>
          <a:p>
            <a:pPr algn="ctr"/>
            <a:r>
              <a:rPr lang="ru-RU" b="1" dirty="0" smtClean="0"/>
              <a:t>Ксения Олеговна </a:t>
            </a:r>
          </a:p>
          <a:p>
            <a:pPr algn="ctr"/>
            <a:r>
              <a:rPr lang="ru-RU" dirty="0" smtClean="0"/>
              <a:t>учебная группа 51-511</a:t>
            </a:r>
            <a:endParaRPr lang="ru-RU" dirty="0"/>
          </a:p>
        </p:txBody>
      </p:sp>
      <p:pic>
        <p:nvPicPr>
          <p:cNvPr id="4098" name="Picture 2" descr="\\172.16.0.2\Upload\Ученый совет\! Материалы заседаний\2016.09.22 №1\О стипендиях УС и начальника института\Фото студентов-стипендиатов\Коще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2736304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 descr="\\172.16.0.2\Upload\Ученый совет\!!!ВХОДЯЩИЕ\Студенты-стипендиаты\IMG_0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132856"/>
            <a:ext cx="2808312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управления и комплексной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73325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ПРЕТЦЕР</a:t>
            </a:r>
          </a:p>
          <a:p>
            <a:pPr algn="ctr"/>
            <a:r>
              <a:rPr lang="ru-RU" b="1" dirty="0" smtClean="0"/>
              <a:t> Анна Андреевна</a:t>
            </a:r>
          </a:p>
          <a:p>
            <a:pPr algn="ctr"/>
            <a:r>
              <a:rPr lang="ru-RU" dirty="0" smtClean="0"/>
              <a:t>учебная группа 51-511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573325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ЗЫРЯНОВА </a:t>
            </a:r>
          </a:p>
          <a:p>
            <a:pPr algn="ctr"/>
            <a:r>
              <a:rPr lang="ru-RU" b="1" dirty="0" smtClean="0"/>
              <a:t>Анастасия Евгеньевна</a:t>
            </a:r>
          </a:p>
          <a:p>
            <a:pPr algn="ctr"/>
            <a:r>
              <a:rPr lang="ru-RU" dirty="0" smtClean="0"/>
              <a:t>учебная группа 51-511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28083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\\172.16.0.2\Upload\Ученый совет\! Материалы заседаний\2016.09.22 №1\О стипендиях УС и начальника института\Фото студентов-стипендиатов\Претц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844824"/>
            <a:ext cx="259228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138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ТЦ</dc:creator>
  <cp:lastModifiedBy>Корнилов Алексей</cp:lastModifiedBy>
  <cp:revision>238</cp:revision>
  <dcterms:created xsi:type="dcterms:W3CDTF">2013-06-18T09:28:31Z</dcterms:created>
  <dcterms:modified xsi:type="dcterms:W3CDTF">2018-02-27T06:52:54Z</dcterms:modified>
</cp:coreProperties>
</file>